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123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2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616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56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66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7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40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3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5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24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6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76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0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75FC-BB27-4CF1-A894-7FD577C48A9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D36670-A146-4BCA-A0E5-C826DF07F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3890" y="193431"/>
            <a:ext cx="8383588" cy="220687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上海银行业保险业清廉金融文化</a:t>
            </a:r>
            <a:r>
              <a:rPr lang="zh-CN" altLang="en-US" sz="2800" dirty="0" smtClean="0"/>
              <a:t>理念</a:t>
            </a:r>
            <a:r>
              <a:rPr lang="en-US" altLang="zh-CN" sz="2800" dirty="0"/>
              <a:t>——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0054" y="2892669"/>
            <a:ext cx="10629899" cy="1305285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海上扬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清风   金融</a:t>
            </a: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倡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廉明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93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1" y="0"/>
            <a:ext cx="3294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1" y="0"/>
            <a:ext cx="316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1" y="0"/>
            <a:ext cx="3181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1" y="0"/>
            <a:ext cx="3129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2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1" y="0"/>
            <a:ext cx="3263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5078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8" y="0"/>
            <a:ext cx="505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1" y="0"/>
            <a:ext cx="498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8" y="0"/>
            <a:ext cx="334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0"/>
            <a:ext cx="3211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0"/>
            <a:ext cx="3109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0"/>
            <a:ext cx="320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1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0"/>
            <a:ext cx="332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14</Words>
  <Application>Microsoft Office PowerPoint</Application>
  <PresentationFormat>宽屏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幼圆</vt:lpstr>
      <vt:lpstr>Arial</vt:lpstr>
      <vt:lpstr>Century Gothic</vt:lpstr>
      <vt:lpstr>Wingdings 3</vt:lpstr>
      <vt:lpstr>丝状</vt:lpstr>
      <vt:lpstr>上海银行业保险业清廉金融文化理念——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jiaochen</dc:creator>
  <cp:lastModifiedBy>jiaochen</cp:lastModifiedBy>
  <cp:revision>3</cp:revision>
  <dcterms:created xsi:type="dcterms:W3CDTF">2020-11-26T03:16:32Z</dcterms:created>
  <dcterms:modified xsi:type="dcterms:W3CDTF">2020-11-26T03:32:08Z</dcterms:modified>
</cp:coreProperties>
</file>